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7" r:id="rId5"/>
    <p:sldId id="257" r:id="rId6"/>
    <p:sldId id="258" r:id="rId7"/>
    <p:sldId id="259" r:id="rId8"/>
    <p:sldId id="270" r:id="rId9"/>
    <p:sldId id="273" r:id="rId10"/>
    <p:sldId id="278" r:id="rId11"/>
    <p:sldId id="275" r:id="rId12"/>
    <p:sldId id="274" r:id="rId13"/>
    <p:sldId id="280" r:id="rId14"/>
    <p:sldId id="276" r:id="rId15"/>
    <p:sldId id="263" r:id="rId16"/>
    <p:sldId id="281" r:id="rId17"/>
    <p:sldId id="261" r:id="rId18"/>
    <p:sldId id="283" r:id="rId19"/>
    <p:sldId id="284" r:id="rId20"/>
    <p:sldId id="282" r:id="rId21"/>
    <p:sldId id="265" r:id="rId22"/>
    <p:sldId id="266" r:id="rId23"/>
    <p:sldId id="267" r:id="rId24"/>
  </p:sldIdLst>
  <p:sldSz cx="14630400" cy="8229600"/>
  <p:notesSz cx="8229600" cy="14630400"/>
  <p:embeddedFontLst>
    <p:embeddedFont>
      <p:font typeface="Wingdings 3" panose="05040102010807070707" charset="2"/>
      <p:regular r:id="rId28"/>
    </p:embeddedFont>
    <p:embeddedFont>
      <p:font typeface="Alexandria" pitchFamily="34" charset="0"/>
      <p:regular r:id="rId29"/>
    </p:embeddedFont>
    <p:embeddedFont>
      <p:font typeface="Alexandria" pitchFamily="34" charset="-122"/>
      <p:regular r:id="rId30"/>
    </p:embeddedFont>
    <p:embeddedFont>
      <p:font typeface="Alexandria" pitchFamily="34" charset="-120"/>
      <p:regular r:id="rId31"/>
    </p:embeddedFont>
    <p:embeddedFont>
      <p:font typeface="Nobile" panose="02000503050000020004" pitchFamily="34" charset="0"/>
      <p:regular r:id="rId32"/>
    </p:embeddedFont>
    <p:embeddedFont>
      <p:font typeface="Nobile" panose="02000503050000020004" pitchFamily="34" charset="-122"/>
      <p:regular r:id="rId33"/>
    </p:embeddedFont>
    <p:embeddedFont>
      <p:font typeface="Nobile" panose="02000503050000020004" pitchFamily="34" charset="-120"/>
      <p:regular r:id="rId34"/>
    </p:embeddedFont>
    <p:embeddedFont>
      <p:font typeface="Trebuchet MS" panose="020B0603020202020204" charset="0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6645" indent="0">
              <a:buNone/>
              <a:defRPr sz="1440"/>
            </a:lvl3pPr>
            <a:lvl4pPr marL="1645285" indent="0">
              <a:buNone/>
              <a:defRPr sz="1200"/>
            </a:lvl4pPr>
            <a:lvl5pPr marL="2193925" indent="0">
              <a:buNone/>
              <a:defRPr sz="1200"/>
            </a:lvl5pPr>
            <a:lvl6pPr marL="2742565" indent="0">
              <a:buNone/>
              <a:defRPr sz="1200"/>
            </a:lvl6pPr>
            <a:lvl7pPr marL="3290570" indent="0">
              <a:buNone/>
              <a:defRPr sz="1200"/>
            </a:lvl7pPr>
            <a:lvl8pPr marL="3839210" indent="0">
              <a:buNone/>
              <a:defRPr sz="1200"/>
            </a:lvl8pPr>
            <a:lvl9pPr marL="438785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4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15.png"/><Relationship Id="rId10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及与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2" y="52352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6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3"/>
            <a:ext cx="33841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05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0480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0055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586645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30906" y="515362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0906" y="559581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内容价值大，连载特性与Web3高度契合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6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</a:t>
            </a:r>
            <a:r>
              <a:rPr lang="zh-CN" altLang="en-US" sz="160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故事场景插图</a:t>
            </a:r>
            <a:endParaRPr lang="en-US" sz="1600" b="1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2711"/>
            <a:ext cx="7439379" cy="48434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1" y="2629780"/>
            <a:ext cx="9474457" cy="532888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文生图生成场景画，提升读者阅读效果</a:t>
            </a:r>
            <a:endParaRPr lang="en-US" sz="4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993" y="1028842"/>
            <a:ext cx="9001125" cy="72294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图文并茂阅读体验</a:t>
            </a:r>
            <a:endParaRPr lang="en-US" sz="4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、愿景</a:t>
            </a:r>
            <a:endParaRPr lang="en-US" sz="6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实现产品运营，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2026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、项目背景</a:t>
            </a:r>
            <a:endParaRPr lang="en-US" sz="6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作者在我们web3中产生的实物资产获得现实收益时，能够给持有NFT的早期投资者共享收益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最终，我们希望打造作品现实收益也能与持有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</a:rPr>
              <a:t>NFT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持有者共享。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sz="66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$4.5B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阅文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$1.2B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28300" y="5794224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66498" y="6628433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873091" y="4037057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755995" y="4860443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两级分化严重，规则不透明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444"/>
            <a:ext cx="13042821" cy="20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7232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6723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13" y="360863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713" y="5749621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42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94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3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863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、项目介绍</a:t>
            </a:r>
            <a:endParaRPr lang="en-US" sz="6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469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65" y="21549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6765" y="32039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2856765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2856765" y="4488110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08189" y="31577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6624583" y="3733157"/>
            <a:ext cx="26124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把网文创作及阅读引</a:t>
            </a:r>
            <a:endParaRPr lang="en-US" altLang="zh-CN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入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世界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6741872" y="4478845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134103" y="320390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2"/>
            </p:custDataLst>
          </p:nvPr>
        </p:nvSpPr>
        <p:spPr>
          <a:xfrm>
            <a:off x="10134103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3"/>
            </p:custDataLst>
          </p:nvPr>
        </p:nvSpPr>
        <p:spPr>
          <a:xfrm>
            <a:off x="10134103" y="4488110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682554" y="6887627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35985" y="5002922"/>
            <a:ext cx="566976" cy="566976"/>
          </a:xfrm>
          <a:prstGeom prst="rect">
            <a:avLst/>
          </a:prstGeom>
        </p:spPr>
      </p:pic>
      <p:sp>
        <p:nvSpPr>
          <p:cNvPr id="15" name="Text 5"/>
          <p:cNvSpPr/>
          <p:nvPr>
            <p:custDataLst>
              <p:tags r:id="rId15"/>
            </p:custDataLst>
          </p:nvPr>
        </p:nvSpPr>
        <p:spPr>
          <a:xfrm>
            <a:off x="6135985" y="57967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新技术引入</a:t>
            </a:r>
            <a:endParaRPr lang="en-US" sz="2200" dirty="0"/>
          </a:p>
        </p:txBody>
      </p:sp>
      <p:sp>
        <p:nvSpPr>
          <p:cNvPr id="16" name="Text 6"/>
          <p:cNvSpPr/>
          <p:nvPr>
            <p:custDataLst>
              <p:tags r:id="rId16"/>
            </p:custDataLst>
          </p:nvPr>
        </p:nvSpPr>
        <p:spPr>
          <a:xfrm>
            <a:off x="5715567" y="6232222"/>
            <a:ext cx="4418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引入前沿的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技术辅助创作及提高阅读体验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3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6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7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8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1300</Words>
  <Application>WPS 演示</Application>
  <PresentationFormat>自定义</PresentationFormat>
  <Paragraphs>240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Wingdings 3</vt:lpstr>
      <vt:lpstr>Arial</vt:lpstr>
      <vt:lpstr>Alexandria</vt:lpstr>
      <vt:lpstr>Alexandria</vt:lpstr>
      <vt:lpstr>Alexandria</vt:lpstr>
      <vt:lpstr>Nobile</vt:lpstr>
      <vt:lpstr>Nobile</vt:lpstr>
      <vt:lpstr>Nobile</vt:lpstr>
      <vt:lpstr>Trebuchet MS</vt:lpstr>
      <vt:lpstr>微软雅黑</vt:lpstr>
      <vt:lpstr>Arial Unicode MS</vt:lpstr>
      <vt:lpstr>方正姚体</vt:lpstr>
      <vt:lpstr>Segoe Print</vt:lpstr>
      <vt:lpstr>华文新魏</vt:lpstr>
      <vt:lpstr>等线</vt:lpstr>
      <vt:lpstr>Calibri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胡苇薪</cp:lastModifiedBy>
  <cp:revision>37</cp:revision>
  <dcterms:created xsi:type="dcterms:W3CDTF">2025-03-30T11:36:00Z</dcterms:created>
  <dcterms:modified xsi:type="dcterms:W3CDTF">2025-03-31T06:15:46Z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